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7" autoAdjust="0"/>
  </p:normalViewPr>
  <p:slideViewPr>
    <p:cSldViewPr snapToGrid="0" snapToObjects="1"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School-wide positive behavior interventions &amp;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Admin bootcamp --- august 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1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basics: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Identify expectations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Teach expectations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Monitor expected behaviors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Universally Screen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Acknowledge expected behavior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Correct behavioral errors (Continuum of consequences)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Use info in decision making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2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000" dirty="0" smtClean="0"/>
              <a:t>Administration is an active participant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Team-based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Positive exceeds negative (3-5:1)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Establish 3-5 SW Expectations / Matrix</a:t>
            </a:r>
          </a:p>
          <a:p>
            <a:pPr marL="973836" lvl="4" indent="-457200">
              <a:buFont typeface="Arial"/>
              <a:buChar char="•"/>
            </a:pPr>
            <a:r>
              <a:rPr lang="en-US" sz="2000" dirty="0" smtClean="0"/>
              <a:t>Teach</a:t>
            </a:r>
          </a:p>
          <a:p>
            <a:pPr marL="973836" lvl="4" indent="-457200">
              <a:buFont typeface="Arial"/>
              <a:buChar char="•"/>
            </a:pPr>
            <a:r>
              <a:rPr lang="en-US" sz="2000" dirty="0" smtClean="0"/>
              <a:t>Post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2000" dirty="0"/>
              <a:t>Acknowledge positive behaviors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Systematically correct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Function based behavior support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Continuum of support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Clear office discipline / referral process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Data tracking </a:t>
            </a:r>
            <a:r>
              <a:rPr lang="en-US" sz="2000" dirty="0" smtClean="0"/>
              <a:t>system (SWIS, PowerSchool, AIMSweb, etc.)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Universally screen 3x/year (SRSS)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Discuss data at MTSS meetings (SSW &amp; psych involved)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 of SW-pbis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0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2 strategic support (15%)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Observations of student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Consultation with parents and / or teachers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Informal assessments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Referrals to an outside agency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Classroom strategies &amp; interventions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Short-term, skill specific groups or individual services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CICO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33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732" y="365760"/>
            <a:ext cx="7520940" cy="548640"/>
          </a:xfrm>
        </p:spPr>
        <p:txBody>
          <a:bodyPr/>
          <a:lstStyle/>
          <a:p>
            <a:r>
              <a:rPr lang="en-US" dirty="0" smtClean="0"/>
              <a:t>Tier 3 intensive s/E or Behavioral support (5%)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Functional Behavior Assessment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Individualized Behavior Plan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Parent Meeting with Intervention Team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3890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15</TotalTime>
  <Words>195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School-wide positive behavior interventions &amp; Support</vt:lpstr>
      <vt:lpstr>The basics: Big ideas</vt:lpstr>
      <vt:lpstr>The basics of SW-pbis</vt:lpstr>
      <vt:lpstr>Tier 2 strategic support (15%)</vt:lpstr>
      <vt:lpstr>Tier 3 intensive s/E or Behavioral support (5%)</vt:lpstr>
    </vt:vector>
  </TitlesOfParts>
  <Company>Fraser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School-wide positive behavior interventions &amp; Support</dc:title>
  <dc:creator>Jane Sturgell</dc:creator>
  <cp:lastModifiedBy>Jane Sturgell</cp:lastModifiedBy>
  <cp:revision>5</cp:revision>
  <dcterms:created xsi:type="dcterms:W3CDTF">2013-08-08T01:03:46Z</dcterms:created>
  <dcterms:modified xsi:type="dcterms:W3CDTF">2013-08-08T01:27:39Z</dcterms:modified>
</cp:coreProperties>
</file>